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notesMasterIdLst>
    <p:notesMasterId r:id="rId15"/>
  </p:notesMasterIdLst>
  <p:sldIdLst>
    <p:sldId id="256" r:id="rId2"/>
    <p:sldId id="274" r:id="rId3"/>
    <p:sldId id="258" r:id="rId4"/>
    <p:sldId id="275" r:id="rId5"/>
    <p:sldId id="266" r:id="rId6"/>
    <p:sldId id="281" r:id="rId7"/>
    <p:sldId id="280" r:id="rId8"/>
    <p:sldId id="279" r:id="rId9"/>
    <p:sldId id="283" r:id="rId10"/>
    <p:sldId id="282" r:id="rId11"/>
    <p:sldId id="267" r:id="rId12"/>
    <p:sldId id="28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0445" autoAdjust="0"/>
  </p:normalViewPr>
  <p:slideViewPr>
    <p:cSldViewPr snapToGrid="0">
      <p:cViewPr>
        <p:scale>
          <a:sx n="100" d="100"/>
          <a:sy n="100" d="100"/>
        </p:scale>
        <p:origin x="83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6FF30-EFD7-4437-901C-DE7AE577CC7B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91835-90FF-41E4-AF94-16E4E0C00F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239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73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+mj-lt"/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72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557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132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2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32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680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85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11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92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40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845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496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314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98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715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99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1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149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32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35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5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57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25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61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9B79F2D-3A05-4848-97F8-7B346024FD0C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62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9BEC9-EC33-49AF-BEF4-D2BE019C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94" y="1085712"/>
            <a:ext cx="9431045" cy="4013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803C12-65D8-462C-942D-FA0236D5E9C8}"/>
              </a:ext>
            </a:extLst>
          </p:cNvPr>
          <p:cNvSpPr/>
          <p:nvPr/>
        </p:nvSpPr>
        <p:spPr>
          <a:xfrm>
            <a:off x="2889775" y="477806"/>
            <a:ext cx="6494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Duel for the Frozen Fjords: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73FC0-10D3-4BF3-AB5B-ABFDB07DF77F}"/>
              </a:ext>
            </a:extLst>
          </p:cNvPr>
          <p:cNvSpPr/>
          <p:nvPr/>
        </p:nvSpPr>
        <p:spPr>
          <a:xfrm>
            <a:off x="3518451" y="527191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Group 19: </a:t>
            </a:r>
            <a:r>
              <a:rPr lang="en-US" sz="3600" dirty="0">
                <a:solidFill>
                  <a:schemeClr val="bg1"/>
                </a:solidFill>
              </a:rPr>
              <a:t>M</a:t>
            </a:r>
            <a:r>
              <a:rPr lang="en-GB" sz="3600" dirty="0" err="1">
                <a:solidFill>
                  <a:schemeClr val="bg1"/>
                </a:solidFill>
              </a:rPr>
              <a:t>ircea</a:t>
            </a:r>
            <a:r>
              <a:rPr lang="en-GB" sz="3600" dirty="0">
                <a:solidFill>
                  <a:schemeClr val="bg1"/>
                </a:solidFill>
              </a:rPr>
              <a:t> Lazar</a:t>
            </a:r>
          </a:p>
        </p:txBody>
      </p:sp>
    </p:spTree>
    <p:extLst>
      <p:ext uri="{BB962C8B-B14F-4D97-AF65-F5344CB8AC3E}">
        <p14:creationId xmlns:p14="http://schemas.microsoft.com/office/powerpoint/2010/main" val="423529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8AF7-F150-4F03-8198-6222B6B4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Programming Lesson: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7F762-391F-4368-AA53-AC4C6886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80" y="2832100"/>
            <a:ext cx="8761412" cy="3416300"/>
          </a:xfrm>
        </p:spPr>
        <p:txBody>
          <a:bodyPr>
            <a:normAutofit/>
          </a:bodyPr>
          <a:lstStyle/>
          <a:p>
            <a:r>
              <a:rPr lang="en-US" sz="2800" dirty="0"/>
              <a:t>Thinking outside the box.</a:t>
            </a:r>
          </a:p>
          <a:p>
            <a:endParaRPr lang="en-US" sz="2800" dirty="0"/>
          </a:p>
          <a:p>
            <a:r>
              <a:rPr lang="en-US" sz="2800" dirty="0"/>
              <a:t>L</a:t>
            </a:r>
            <a:r>
              <a:rPr lang="en-GB" sz="2800" dirty="0" err="1"/>
              <a:t>ooking</a:t>
            </a:r>
            <a:r>
              <a:rPr lang="en-GB" sz="2800" dirty="0"/>
              <a:t> for more than one solution.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431E2C-6420-4223-8BAD-9885D71ADA4A}"/>
              </a:ext>
            </a:extLst>
          </p:cNvPr>
          <p:cNvSpPr/>
          <p:nvPr/>
        </p:nvSpPr>
        <p:spPr>
          <a:xfrm>
            <a:off x="7448550" y="2905125"/>
            <a:ext cx="3352800" cy="27146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Hard but clear fix</a:t>
            </a:r>
            <a:endParaRPr lang="en-GB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19F01-8C04-4E70-B7B7-B1EFBAED8E45}"/>
              </a:ext>
            </a:extLst>
          </p:cNvPr>
          <p:cNvSpPr/>
          <p:nvPr/>
        </p:nvSpPr>
        <p:spPr>
          <a:xfrm>
            <a:off x="6800640" y="5725180"/>
            <a:ext cx="4939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Easy but unconventional fix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0107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9554-1741-4629-B62D-1C02996D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GB" dirty="0" err="1"/>
              <a:t>ey</a:t>
            </a:r>
            <a:r>
              <a:rPr lang="en-GB" dirty="0"/>
              <a:t> Management Lesson: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EE24-1240-4B7B-8D92-EA4B79F1A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9617820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</a:t>
            </a:r>
            <a:r>
              <a:rPr lang="en-GB" sz="3200" dirty="0"/>
              <a:t>roper scoping of the project.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</a:t>
            </a:r>
            <a:r>
              <a:rPr lang="en-GB" sz="3200" dirty="0" err="1"/>
              <a:t>ot</a:t>
            </a:r>
            <a:r>
              <a:rPr lang="en-GB" sz="3200" dirty="0"/>
              <a:t> being afraid to cut away planned content.</a:t>
            </a:r>
          </a:p>
        </p:txBody>
      </p:sp>
    </p:spTree>
    <p:extLst>
      <p:ext uri="{BB962C8B-B14F-4D97-AF65-F5344CB8AC3E}">
        <p14:creationId xmlns:p14="http://schemas.microsoft.com/office/powerpoint/2010/main" val="85524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D295-5291-48C8-A4D0-4021B91D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Final state: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6D0AE-A233-49D8-9D2B-D94FF2441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Project ran through 7 weekly sprints </a:t>
            </a:r>
          </a:p>
          <a:p>
            <a:pPr marL="0" indent="0">
              <a:buNone/>
            </a:pPr>
            <a:r>
              <a:rPr lang="en-US" sz="2800" dirty="0"/>
              <a:t>(including during Easter break)</a:t>
            </a:r>
          </a:p>
          <a:p>
            <a:r>
              <a:rPr lang="en-US" sz="2800" dirty="0"/>
              <a:t>Contributed 6-7 hours of work weekly.</a:t>
            </a:r>
          </a:p>
          <a:p>
            <a:r>
              <a:rPr lang="en-US" sz="2800" dirty="0"/>
              <a:t>Work hours distributed chaotically.</a:t>
            </a:r>
          </a:p>
          <a:p>
            <a:endParaRPr lang="en-US" sz="2800" dirty="0"/>
          </a:p>
          <a:p>
            <a:r>
              <a:rPr lang="en-US" sz="2800" dirty="0"/>
              <a:t>Game feels and looks unpolished as a result.</a:t>
            </a:r>
          </a:p>
        </p:txBody>
      </p:sp>
    </p:spTree>
    <p:extLst>
      <p:ext uri="{BB962C8B-B14F-4D97-AF65-F5344CB8AC3E}">
        <p14:creationId xmlns:p14="http://schemas.microsoft.com/office/powerpoint/2010/main" val="320536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F416-5594-4C07-ADDF-FE02BFFE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99" y="2390803"/>
            <a:ext cx="11772397" cy="1753119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ANY QUESTIONS</a:t>
            </a:r>
            <a:r>
              <a:rPr lang="en-GB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0703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9E9F-BD9C-40B1-9490-41C21A78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what”,“how</a:t>
            </a:r>
            <a:r>
              <a:rPr lang="en-US" dirty="0"/>
              <a:t>” and “why”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E0E4-12ED-4056-BB4E-B3485D3E5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Duelling</a:t>
            </a:r>
            <a:r>
              <a:rPr lang="en-US" sz="3200" dirty="0"/>
              <a:t> game with a twitch mechanic.</a:t>
            </a:r>
            <a:endParaRPr lang="en-GB" sz="3200" dirty="0"/>
          </a:p>
          <a:p>
            <a:r>
              <a:rPr lang="en-GB" sz="3200" dirty="0"/>
              <a:t>Focus on balancing.</a:t>
            </a:r>
          </a:p>
          <a:p>
            <a:r>
              <a:rPr lang="en-US" sz="3200" dirty="0"/>
              <a:t>Symmetrical.</a:t>
            </a:r>
          </a:p>
          <a:p>
            <a:r>
              <a:rPr lang="en-US" sz="3200" dirty="0"/>
              <a:t>Simple one-tap input.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504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6346-C40E-4C1F-B1A9-12597FAC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GB" dirty="0"/>
              <a:t>Main Challenges and Mechanics: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15C41-FF5C-4B11-AD41-549AB474B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405270"/>
            <a:ext cx="11350419" cy="3843129"/>
          </a:xfrm>
        </p:spPr>
        <p:txBody>
          <a:bodyPr>
            <a:normAutofit/>
          </a:bodyPr>
          <a:lstStyle/>
          <a:p>
            <a:r>
              <a:rPr lang="en-GB" sz="3000" dirty="0"/>
              <a:t>Physical Skill &gt; Physical Challenge &gt; Twitch Mechanic.</a:t>
            </a:r>
          </a:p>
          <a:p>
            <a:r>
              <a:rPr lang="en-GB" sz="3000" dirty="0"/>
              <a:t>Mental Skill &gt; Strategical Challenge &gt;Meaningful Choice.</a:t>
            </a:r>
          </a:p>
          <a:p>
            <a:pPr marL="0" indent="0">
              <a:buNone/>
            </a:pPr>
            <a:endParaRPr lang="en-GB" sz="3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38D97-5D7E-4202-B8B4-6BD89C04B62D}"/>
              </a:ext>
            </a:extLst>
          </p:cNvPr>
          <p:cNvSpPr/>
          <p:nvPr/>
        </p:nvSpPr>
        <p:spPr>
          <a:xfrm>
            <a:off x="7141886" y="3669381"/>
            <a:ext cx="3085480" cy="29334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Precision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BDA295-CD91-4298-A6CD-6F1A21238C08}"/>
              </a:ext>
            </a:extLst>
          </p:cNvPr>
          <p:cNvSpPr/>
          <p:nvPr/>
        </p:nvSpPr>
        <p:spPr>
          <a:xfrm>
            <a:off x="2097155" y="3669381"/>
            <a:ext cx="3085480" cy="29334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Decision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AE0BDA-02A5-4474-A054-A03395D1721A}"/>
              </a:ext>
            </a:extLst>
          </p:cNvPr>
          <p:cNvCxnSpPr>
            <a:stCxn id="30" idx="6"/>
            <a:endCxn id="14" idx="2"/>
          </p:cNvCxnSpPr>
          <p:nvPr/>
        </p:nvCxnSpPr>
        <p:spPr>
          <a:xfrm>
            <a:off x="5182635" y="5136124"/>
            <a:ext cx="195925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56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B896-5A1A-478D-B140-36340D72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Twitch Mechanic: Precision</a:t>
            </a:r>
          </a:p>
        </p:txBody>
      </p:sp>
      <p:pic>
        <p:nvPicPr>
          <p:cNvPr id="4" name="MyProject2 (64-bit, PCD3D_SM5) 18_04_2018 00_45_07">
            <a:hlinkClick r:id="" action="ppaction://media"/>
            <a:extLst>
              <a:ext uri="{FF2B5EF4-FFF2-40B4-BE49-F238E27FC236}">
                <a16:creationId xmlns:a16="http://schemas.microsoft.com/office/drawing/2014/main" id="{5BA7AD50-E588-42E5-86C1-96D0BB973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2792" y="2360798"/>
            <a:ext cx="7301947" cy="41073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95AADA-E1BE-4E8D-9481-E2DCAA728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60798"/>
            <a:ext cx="8761412" cy="3416300"/>
          </a:xfrm>
        </p:spPr>
        <p:txBody>
          <a:bodyPr>
            <a:normAutofit/>
          </a:bodyPr>
          <a:lstStyle/>
          <a:p>
            <a:r>
              <a:rPr lang="en-GB" sz="3000" dirty="0"/>
              <a:t>Clear Goal</a:t>
            </a:r>
          </a:p>
          <a:p>
            <a:r>
              <a:rPr lang="en-GB" sz="3000" dirty="0"/>
              <a:t>Equal chance</a:t>
            </a:r>
          </a:p>
          <a:p>
            <a:r>
              <a:rPr lang="en-GB" sz="3000" dirty="0"/>
              <a:t>Easy to Learn &amp; Play</a:t>
            </a:r>
          </a:p>
          <a:p>
            <a:r>
              <a:rPr lang="en-GB" sz="3000" dirty="0"/>
              <a:t>Hard to Master</a:t>
            </a:r>
          </a:p>
        </p:txBody>
      </p:sp>
    </p:spTree>
    <p:extLst>
      <p:ext uri="{BB962C8B-B14F-4D97-AF65-F5344CB8AC3E}">
        <p14:creationId xmlns:p14="http://schemas.microsoft.com/office/powerpoint/2010/main" val="379197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A943-83D0-4753-AA1C-4A6833FF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Skill: Meaningful Choice.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B542C3-31FD-4E89-AF61-8F14BACC3224}"/>
              </a:ext>
            </a:extLst>
          </p:cNvPr>
          <p:cNvSpPr/>
          <p:nvPr/>
        </p:nvSpPr>
        <p:spPr>
          <a:xfrm>
            <a:off x="858078" y="3558066"/>
            <a:ext cx="1974573" cy="1888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Light Attacks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FF50FB-8F75-4A0A-81E4-E0A3BE26978F}"/>
              </a:ext>
            </a:extLst>
          </p:cNvPr>
          <p:cNvSpPr/>
          <p:nvPr/>
        </p:nvSpPr>
        <p:spPr>
          <a:xfrm>
            <a:off x="9538252" y="3558066"/>
            <a:ext cx="1974573" cy="1888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Heavy </a:t>
            </a:r>
          </a:p>
          <a:p>
            <a:pPr algn="ctr"/>
            <a:r>
              <a:rPr lang="en-GB" dirty="0"/>
              <a:t>Attacks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A6E5DF-39A5-43DC-9297-BF8FB390D897}"/>
              </a:ext>
            </a:extLst>
          </p:cNvPr>
          <p:cNvSpPr/>
          <p:nvPr/>
        </p:nvSpPr>
        <p:spPr>
          <a:xfrm>
            <a:off x="5128589" y="2305736"/>
            <a:ext cx="1974573" cy="1888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Medium Attacks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76C4B6-E799-4281-907B-C7A0F6DBEE03}"/>
              </a:ext>
            </a:extLst>
          </p:cNvPr>
          <p:cNvSpPr/>
          <p:nvPr/>
        </p:nvSpPr>
        <p:spPr>
          <a:xfrm>
            <a:off x="5027540" y="4502427"/>
            <a:ext cx="2176672" cy="208203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Difficulty Modifier</a:t>
            </a:r>
          </a:p>
          <a:p>
            <a:pPr algn="ctr"/>
            <a:r>
              <a:rPr lang="en-GB" dirty="0"/>
              <a:t>(pendulum speed)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C55B53-8912-4182-BC3E-6FB5B2519AD4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6115876" y="4194458"/>
            <a:ext cx="0" cy="30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77FBD-02A2-431A-A29A-F8E4A34B5D01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2832651" y="4502427"/>
            <a:ext cx="2194889" cy="1041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A9BE1D-452F-4A6C-A2F8-9B5AB1B8E464}"/>
              </a:ext>
            </a:extLst>
          </p:cNvPr>
          <p:cNvCxnSpPr>
            <a:cxnSpLocks/>
            <a:stCxn id="17" idx="6"/>
            <a:endCxn id="15" idx="2"/>
          </p:cNvCxnSpPr>
          <p:nvPr/>
        </p:nvCxnSpPr>
        <p:spPr>
          <a:xfrm flipV="1">
            <a:off x="7204212" y="4502427"/>
            <a:ext cx="2334040" cy="1041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04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C3B2-842C-4AD3-B3F2-E052443E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win the game: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46333D-0D84-4187-A817-00F4E8CADEC7}"/>
              </a:ext>
            </a:extLst>
          </p:cNvPr>
          <p:cNvSpPr/>
          <p:nvPr/>
        </p:nvSpPr>
        <p:spPr>
          <a:xfrm>
            <a:off x="3069477" y="2533650"/>
            <a:ext cx="5760197" cy="180022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Bring the opponent’s health to 0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850CA4-C667-4A28-92AC-DC433AD2FFC9}"/>
              </a:ext>
            </a:extLst>
          </p:cNvPr>
          <p:cNvSpPr/>
          <p:nvPr/>
        </p:nvSpPr>
        <p:spPr>
          <a:xfrm>
            <a:off x="3069476" y="4448175"/>
            <a:ext cx="5760197" cy="180022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more health at the end of the 10 rounds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96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2AC7-AA08-4A93-8AD9-7D98FC60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and Sounds: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1F66B-76C3-4A36-B051-4EF457C40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2327997"/>
            <a:ext cx="6827511" cy="38537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FA21D5-9679-48B4-BBA9-64EC7B0C73E4}"/>
              </a:ext>
            </a:extLst>
          </p:cNvPr>
          <p:cNvSpPr/>
          <p:nvPr/>
        </p:nvSpPr>
        <p:spPr>
          <a:xfrm>
            <a:off x="7467600" y="240021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dirty="0"/>
              <a:t>Simpler UI.</a:t>
            </a:r>
          </a:p>
          <a:p>
            <a:r>
              <a:rPr lang="en-US" sz="2800" dirty="0"/>
              <a:t>Clearer contrast.</a:t>
            </a:r>
          </a:p>
          <a:p>
            <a:r>
              <a:rPr lang="en-US" sz="2800" dirty="0"/>
              <a:t>Simplified assets variety.</a:t>
            </a:r>
          </a:p>
          <a:p>
            <a:r>
              <a:rPr lang="en-US" sz="2800" dirty="0"/>
              <a:t>Originally created sounds.</a:t>
            </a:r>
          </a:p>
          <a:p>
            <a:r>
              <a:rPr lang="en-US" sz="2800" dirty="0"/>
              <a:t>Background soundtrack.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2623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678D-9905-45BC-9A2C-59E60D8A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 based on recent feedback: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19ABA-36E8-4036-8FE8-B8E03FBA4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Made the UI simpler.</a:t>
            </a:r>
          </a:p>
          <a:p>
            <a:r>
              <a:rPr lang="en-GB" sz="2800" dirty="0"/>
              <a:t>Lowered the maximum pendulum speed</a:t>
            </a:r>
          </a:p>
          <a:p>
            <a:r>
              <a:rPr lang="en-GB" sz="2800" dirty="0"/>
              <a:t>Implemented audio queues for hits and misses.</a:t>
            </a:r>
          </a:p>
          <a:p>
            <a:r>
              <a:rPr lang="en-GB" sz="2800" dirty="0"/>
              <a:t>Saturated the background.</a:t>
            </a:r>
          </a:p>
          <a:p>
            <a:r>
              <a:rPr lang="en-US" sz="2800" dirty="0"/>
              <a:t>Implemented keyboard inputs for playtesting on PC.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809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DA230-EB50-4921-82CB-5A5CD753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Design Lesson: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8993-561A-4225-82DF-B5C019BD4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065495" cy="3416300"/>
          </a:xfrm>
        </p:spPr>
        <p:txBody>
          <a:bodyPr>
            <a:normAutofit/>
          </a:bodyPr>
          <a:lstStyle/>
          <a:p>
            <a:r>
              <a:rPr lang="en-US" sz="2800" dirty="0"/>
              <a:t>Importance of focusing on the game’s challenges.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Ability to create emotions through player interaction, rather that having the players act on the game.</a:t>
            </a:r>
          </a:p>
          <a:p>
            <a:endParaRPr lang="en-US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68057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966</TotalTime>
  <Words>297</Words>
  <Application>Microsoft Office PowerPoint</Application>
  <PresentationFormat>Widescreen</PresentationFormat>
  <Paragraphs>70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Ebrima</vt:lpstr>
      <vt:lpstr>Tahoma</vt:lpstr>
      <vt:lpstr>Wingdings 3</vt:lpstr>
      <vt:lpstr>Ion Boardroom</vt:lpstr>
      <vt:lpstr>PowerPoint Presentation</vt:lpstr>
      <vt:lpstr>“what”,“how” and “why”</vt:lpstr>
      <vt:lpstr>Main Challenges and Mechanics:</vt:lpstr>
      <vt:lpstr> Twitch Mechanic: Precision</vt:lpstr>
      <vt:lpstr>Mental Skill: Meaningful Choice.</vt:lpstr>
      <vt:lpstr>How to win the game:</vt:lpstr>
      <vt:lpstr>Art and Sounds:</vt:lpstr>
      <vt:lpstr>Iteration based on recent feedback:</vt:lpstr>
      <vt:lpstr>Key Design Lesson:</vt:lpstr>
      <vt:lpstr>Key Programming Lesson:</vt:lpstr>
      <vt:lpstr>Key Management Lesson:</vt:lpstr>
      <vt:lpstr>Project Final state: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Ward</dc:creator>
  <cp:lastModifiedBy>vmirc</cp:lastModifiedBy>
  <cp:revision>78</cp:revision>
  <dcterms:created xsi:type="dcterms:W3CDTF">2018-01-31T15:28:28Z</dcterms:created>
  <dcterms:modified xsi:type="dcterms:W3CDTF">2018-05-02T08:18:06Z</dcterms:modified>
</cp:coreProperties>
</file>